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EAF0"/>
    <a:srgbClr val="BFC4C9"/>
    <a:srgbClr val="51709E"/>
    <a:srgbClr val="3A4053"/>
    <a:srgbClr val="5B6066"/>
    <a:srgbClr val="272A3B"/>
    <a:srgbClr val="EEDB98"/>
    <a:srgbClr val="967446"/>
    <a:srgbClr val="E2EEEE"/>
    <a:srgbClr val="9EC4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 varScale="1">
        <p:scale>
          <a:sx n="45" d="100"/>
          <a:sy n="45" d="100"/>
        </p:scale>
        <p:origin x="417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Relationship Id="rId4" Type="http://schemas.openxmlformats.org/officeDocument/2006/relationships/image" Target="../media/image2.jpeg"/><Relationship Id="rId5" Type="http://schemas.openxmlformats.org/officeDocument/2006/relationships/image" Target="../media/image3.jpeg"/><Relationship Id="rId6" Type="http://schemas.openxmlformats.org/officeDocument/2006/relationships/image" Target="../media/image4.wmf"/><Relationship Id="rId7" Type="http://schemas.openxmlformats.org/officeDocument/2006/relationships/hyperlink" Target="http://www.writeyourwebsitehere.com/" TargetMode="External"/><Relationship Id="rId8" Type="http://schemas.openxmlformats.org/officeDocument/2006/relationships/image" Target="../media/image5.jpg"/><Relationship Id="rId9" Type="http://schemas.openxmlformats.org/officeDocument/2006/relationships/image" Target="../media/image6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9.png"/><Relationship Id="rId13" Type="http://schemas.openxmlformats.org/officeDocument/2006/relationships/image" Target="../media/image10.png"/><Relationship Id="rId14" Type="http://schemas.openxmlformats.org/officeDocument/2006/relationships/image" Target="../media/image11.png"/><Relationship Id="rId15" Type="http://schemas.openxmlformats.org/officeDocument/2006/relationships/image" Target="../media/image12.png"/><Relationship Id="rId16" Type="http://schemas.openxmlformats.org/officeDocument/2006/relationships/image" Target="../media/image13.png"/><Relationship Id="rId17" Type="http://schemas.openxmlformats.org/officeDocument/2006/relationships/image" Target="../media/image14.png"/><Relationship Id="rId18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5170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44988" y="9130217"/>
            <a:ext cx="2693844" cy="1795896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940" y="7050698"/>
            <a:ext cx="2630362" cy="175357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7" y="4927694"/>
            <a:ext cx="2716441" cy="181096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Zde zadejte své kontaktní údaje!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Zde umístěte své propagační podmínky!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428332"/>
            <a:ext cx="2122075" cy="136383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Baicha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AP800183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Vysoce kvalitní keramická čajová sada s matným povrchem a bambusovým servírovacím podnosem. Včetně konvice na čaj (500 ml) s víkem z nerezové oceli a sítkem na čaj a dvou šálků (150 ml). V krabičce z kraftového papíru.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22905" y="9788344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Rapor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AP864101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Stolní zvlhčovač vzduchu z recyklovaného ABS materiálu s vícebarevným LED světlem. Včetně USB nabíjecího kabelu. Objem nádržky: 280 ml.</a:t>
            </a:r>
            <a:r>
              <a:rPr lang="en-US" sz="1000" dirty="0" err="1"/>
              <a:t/>
            </a:r>
            <a:r>
              <a:rPr lang="en-US" sz="1000" dirty="0"/>
              <a:t/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68240" y="7652335"/>
            <a:ext cx="216688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Pulux</a:t>
            </a: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Pass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AP800178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Luxusní cestovní organizér a pouzdro na pas na zip z recyklované umělé kůže. S několika vnitřními kapsami na dokumenty, karty a cestovní nezbytnosti.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0" y="552917"/>
            <a:ext cx="5746388" cy="3016854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62439"/>
            <a:ext cx="5759450" cy="1105211"/>
          </a:xfrm>
          <a:prstGeom prst="rect">
            <a:avLst/>
          </a:prstGeom>
          <a:solidFill>
            <a:srgbClr val="5170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Jděte po cestě k úspěchu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784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Investujte do cestovní reklamy, jako jsou reklamní tašky, láhve a cestovní polštáře, a udělejte ze své značky nejpraktičtější a nejstylovější doplněk pro všechny druhy cest.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274700" y="13186337"/>
            <a:ext cx="1686749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FestiFon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AP800153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Voděodolná RPET crossbody taška na mobilní telefon s hlavní přihrádkou na zip, přední kapsou a nastavitelnou šňůrkou.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40750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Copsul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AP800050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Sada 2 dvoustěnných termohrnků na espresso ve tvaru kávových kapslí z recyklované nerezové oceli, 80 ml. V krabičce z kraftového papíru.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Khumbu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AP800158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Dvoustěnná vakuová láhev z recyklované nerezové oceli s pogumovanou úpravou a silikonovým páskem, 500 ml.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Poggyász és táskák, táska, bőrönd, kiegészítő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763F7BBB-1A13-7F26-55B6-E0BDC0B5F04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712" y="11608735"/>
            <a:ext cx="1286489" cy="1286489"/>
          </a:xfrm>
          <a:prstGeom prst="rect">
            <a:avLst/>
          </a:prstGeom>
        </p:spPr>
      </p:pic>
      <p:pic>
        <p:nvPicPr>
          <p:cNvPr id="22" name="Kép 21" descr="A képen gyertya, Csendélet-fényképezés, kerámia, henger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0D134F19-CFB7-FD79-83EE-397AFFD2E13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288" y="11696627"/>
            <a:ext cx="1100045" cy="1100045"/>
          </a:xfrm>
          <a:prstGeom prst="rect">
            <a:avLst/>
          </a:prstGeom>
        </p:spPr>
      </p:pic>
      <p:pic>
        <p:nvPicPr>
          <p:cNvPr id="28" name="Kép 27" descr="A képen palack, vizespalack, Műanyag palack, Oldat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51AC8C95-B460-4282-FA5D-27387CEA304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6465" y="11499584"/>
            <a:ext cx="1497190" cy="1497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6725</TotalTime>
  <Words>229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162</cp:revision>
  <cp:lastPrinted>2020-10-14T10:13:42Z</cp:lastPrinted>
  <dcterms:created xsi:type="dcterms:W3CDTF">2020-04-21T06:52:21Z</dcterms:created>
  <dcterms:modified xsi:type="dcterms:W3CDTF">2025-08-14T08:55:18Z</dcterms:modified>
  <cp:category/>
</cp:coreProperties>
</file>